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3" r:id="rId4"/>
    <p:sldId id="262" r:id="rId5"/>
    <p:sldId id="264" r:id="rId6"/>
    <p:sldId id="26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11-9-2017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4257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11-9-2017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01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11-9-2017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7327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11-9-2017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2844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11-9-2017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2214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11-9-2017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7703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11-9-2017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11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11-9-2017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8227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11-9-2017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9564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11-9-2017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4706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11-9-2017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5112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11-9-2017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457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11-9-2017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5595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11-9-2017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0795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11-9-2017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7397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11-9-2017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937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4F73B-6FE2-4D53-B628-ED6E4420CBCB}" type="datetimeFigureOut">
              <a:rPr lang="nl-NL" smtClean="0"/>
              <a:t>11-9-2017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772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lYTeMIWByB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iHLKc_zM4-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1yWd6_gF5OQ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ontentplatform.ontwikkelcentrum.nl/CMS/CDS/Ontwikkelcentrum/Published%20content/Kenniskiem/93507%20Voeding/93507/93507/93007-o-2.htmlhttps:/www.youtube.com/watch?v=1SaXch9bpXw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Voeren en verzorgen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smtClean="0"/>
              <a:t>Klas DD31 en DD41 </a:t>
            </a:r>
            <a:r>
              <a:rPr lang="nl-NL" dirty="0" smtClean="0"/>
              <a:t>MBO Doetinchem</a:t>
            </a:r>
          </a:p>
          <a:p>
            <a:r>
              <a:rPr lang="nl-NL" dirty="0" smtClean="0"/>
              <a:t>2017-2018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396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2825228" y="2226404"/>
            <a:ext cx="7766936" cy="1646302"/>
          </a:xfrm>
        </p:spPr>
        <p:txBody>
          <a:bodyPr/>
          <a:lstStyle/>
          <a:p>
            <a:r>
              <a:rPr lang="nl-NL" dirty="0" err="1" smtClean="0"/>
              <a:t>Rasgroepen</a:t>
            </a: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587" y="1930791"/>
            <a:ext cx="2503506" cy="310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3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3 secties:</a:t>
            </a:r>
          </a:p>
          <a:p>
            <a:pPr lvl="1"/>
            <a:r>
              <a:rPr lang="nl-NL" dirty="0"/>
              <a:t>Honden die gefokt zijn om kuddes te hoeden, zoals de Hollandse herder</a:t>
            </a:r>
          </a:p>
          <a:p>
            <a:pPr lvl="1"/>
            <a:r>
              <a:rPr lang="nl-NL" dirty="0"/>
              <a:t>Honden die gebruikt worden om vee te drijven, zoals de Border Collie</a:t>
            </a:r>
          </a:p>
          <a:p>
            <a:pPr lvl="1"/>
            <a:r>
              <a:rPr lang="nl-NL" dirty="0"/>
              <a:t>Honden die de kudde bewaken, zoals de </a:t>
            </a:r>
            <a:r>
              <a:rPr lang="nl-NL" dirty="0" err="1"/>
              <a:t>Kuvasz</a:t>
            </a:r>
            <a:endParaRPr lang="nl-NL" dirty="0"/>
          </a:p>
          <a:p>
            <a:pPr lvl="1"/>
            <a:endParaRPr lang="nl-NL" dirty="0"/>
          </a:p>
          <a:p>
            <a:r>
              <a:rPr lang="nl-NL" dirty="0"/>
              <a:t>Hoeders en drijvers zijn actieve honden met veel energie</a:t>
            </a:r>
          </a:p>
          <a:p>
            <a:r>
              <a:rPr lang="nl-NL" dirty="0"/>
              <a:t>De bewakers zijn rustige, zelfstandige honden</a:t>
            </a:r>
          </a:p>
          <a:p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829734" y="7620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dirty="0" err="1" smtClean="0"/>
              <a:t>Rasgroep</a:t>
            </a:r>
            <a:r>
              <a:rPr lang="nl-NL" dirty="0" smtClean="0"/>
              <a:t> 1: Herdershonden en veedrijvers</a:t>
            </a:r>
            <a:endParaRPr lang="nl-NL" dirty="0"/>
          </a:p>
        </p:txBody>
      </p:sp>
      <p:pic>
        <p:nvPicPr>
          <p:cNvPr id="6" name="Afbeelding 5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841" t="17857" r="68356" b="36942"/>
          <a:stretch/>
        </p:blipFill>
        <p:spPr>
          <a:xfrm>
            <a:off x="6629400" y="4526688"/>
            <a:ext cx="3494316" cy="205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2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Rasgroep</a:t>
            </a:r>
            <a:r>
              <a:rPr lang="nl-NL" dirty="0" smtClean="0"/>
              <a:t> 2: </a:t>
            </a:r>
            <a:r>
              <a:rPr lang="nl-NL" dirty="0"/>
              <a:t>Pinchers, </a:t>
            </a:r>
            <a:r>
              <a:rPr lang="nl-NL" dirty="0" err="1"/>
              <a:t>Schnauzers</a:t>
            </a:r>
            <a:r>
              <a:rPr lang="nl-NL" dirty="0"/>
              <a:t>, </a:t>
            </a:r>
            <a:r>
              <a:rPr lang="nl-NL" dirty="0" err="1"/>
              <a:t>Mollossers</a:t>
            </a:r>
            <a:r>
              <a:rPr lang="nl-NL" dirty="0"/>
              <a:t> en Sennehonden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1"/>
            <a:r>
              <a:rPr lang="nl-NL" sz="1800" dirty="0" smtClean="0"/>
              <a:t>Gefokt voor verdelgen van ongedierte en bewaking van het huis.</a:t>
            </a:r>
          </a:p>
          <a:p>
            <a:pPr lvl="1"/>
            <a:r>
              <a:rPr lang="nl-NL" sz="1800" dirty="0" smtClean="0"/>
              <a:t>Uitzondering </a:t>
            </a:r>
            <a:r>
              <a:rPr lang="nl-NL" sz="1800" dirty="0"/>
              <a:t>D</a:t>
            </a:r>
            <a:r>
              <a:rPr lang="nl-NL" sz="1800" dirty="0" smtClean="0"/>
              <a:t>obermann Pincher, gefokt voor waak en verdediging.</a:t>
            </a:r>
            <a:endParaRPr lang="nl-NL" sz="1800" dirty="0"/>
          </a:p>
          <a:p>
            <a:pPr marL="457200" lvl="1" indent="0">
              <a:buNone/>
            </a:pPr>
            <a:r>
              <a:rPr lang="nl-NL" dirty="0"/>
              <a:t/>
            </a:r>
            <a:br>
              <a:rPr lang="nl-NL" dirty="0"/>
            </a:br>
            <a:r>
              <a:rPr lang="nl-NL" sz="1800" dirty="0" smtClean="0"/>
              <a:t>Pinchers en </a:t>
            </a:r>
            <a:r>
              <a:rPr lang="nl-NL" sz="1800" dirty="0" err="1" smtClean="0"/>
              <a:t>Schnauzers</a:t>
            </a:r>
            <a:r>
              <a:rPr lang="nl-NL" sz="1800" dirty="0" smtClean="0"/>
              <a:t>:</a:t>
            </a:r>
            <a:endParaRPr lang="nl-NL" sz="1800" dirty="0"/>
          </a:p>
          <a:p>
            <a:r>
              <a:rPr lang="nl-NL" dirty="0" smtClean="0"/>
              <a:t>Actieve en zelfstandige honden met veel jachtinstinct. </a:t>
            </a:r>
            <a:endParaRPr lang="nl-NL" dirty="0"/>
          </a:p>
          <a:p>
            <a:r>
              <a:rPr lang="nl-NL" dirty="0" smtClean="0"/>
              <a:t>Beschermend van aard.</a:t>
            </a:r>
          </a:p>
          <a:p>
            <a:pPr marL="0" indent="0">
              <a:buNone/>
            </a:pP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	</a:t>
            </a:r>
            <a:r>
              <a:rPr lang="nl-NL" dirty="0" err="1" smtClean="0"/>
              <a:t>Molossers</a:t>
            </a:r>
            <a:r>
              <a:rPr lang="nl-NL" dirty="0" smtClean="0"/>
              <a:t> (</a:t>
            </a:r>
            <a:r>
              <a:rPr lang="nl-NL" dirty="0" err="1" smtClean="0"/>
              <a:t>dogachtingen</a:t>
            </a:r>
            <a:r>
              <a:rPr lang="nl-NL" dirty="0" smtClean="0"/>
              <a:t>):</a:t>
            </a:r>
          </a:p>
          <a:p>
            <a:r>
              <a:rPr lang="nl-NL" dirty="0" smtClean="0"/>
              <a:t>Als verdediger en lastendrager (leger)</a:t>
            </a:r>
          </a:p>
          <a:p>
            <a:r>
              <a:rPr lang="nl-NL" dirty="0" smtClean="0"/>
              <a:t>Sommige rassen voor gevechten</a:t>
            </a:r>
            <a:r>
              <a:rPr lang="nl-NL" dirty="0"/>
              <a:t/>
            </a:r>
            <a:br>
              <a:rPr lang="nl-NL" dirty="0"/>
            </a:b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	</a:t>
            </a:r>
            <a:r>
              <a:rPr lang="nl-NL" dirty="0" err="1" smtClean="0"/>
              <a:t>Sennenhonden</a:t>
            </a:r>
            <a:r>
              <a:rPr lang="nl-NL" dirty="0" smtClean="0"/>
              <a:t>:</a:t>
            </a:r>
          </a:p>
          <a:p>
            <a:r>
              <a:rPr lang="nl-NL" dirty="0" smtClean="0"/>
              <a:t>Drijven, karren trekken en huis bewaken.</a:t>
            </a:r>
          </a:p>
          <a:p>
            <a:r>
              <a:rPr lang="nl-NL" dirty="0" smtClean="0"/>
              <a:t>Waaks en zelfstandig. Behoorlijk actief.</a:t>
            </a:r>
            <a:br>
              <a:rPr lang="nl-NL" dirty="0" smtClean="0"/>
            </a:br>
            <a:endParaRPr lang="nl-NL" dirty="0" smtClean="0"/>
          </a:p>
        </p:txBody>
      </p:sp>
      <p:pic>
        <p:nvPicPr>
          <p:cNvPr id="6" name="Afbeelding 5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934" t="15514" r="65765" b="33594"/>
          <a:stretch/>
        </p:blipFill>
        <p:spPr>
          <a:xfrm>
            <a:off x="6204859" y="4100975"/>
            <a:ext cx="3542668" cy="20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2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5336" t="22895" r="71762" b="43287"/>
          <a:stretch/>
        </p:blipFill>
        <p:spPr>
          <a:xfrm>
            <a:off x="5845629" y="3559419"/>
            <a:ext cx="4343400" cy="248194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Rasgroep</a:t>
            </a:r>
            <a:r>
              <a:rPr lang="nl-NL" dirty="0" smtClean="0"/>
              <a:t> 3: Terriërs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Gefokt om te jagen op ongedierte en schadelijk wild.</a:t>
            </a:r>
          </a:p>
          <a:p>
            <a:r>
              <a:rPr lang="nl-NL" dirty="0" smtClean="0"/>
              <a:t>Hoogbenige terriërs (jagen boven de grond)</a:t>
            </a:r>
          </a:p>
          <a:p>
            <a:r>
              <a:rPr lang="nl-NL" dirty="0" smtClean="0"/>
              <a:t>Laagbenige terriërs (gevechten)</a:t>
            </a:r>
          </a:p>
          <a:p>
            <a:r>
              <a:rPr lang="nl-NL" dirty="0" smtClean="0"/>
              <a:t>Dwerghonden (gezelschap)</a:t>
            </a:r>
          </a:p>
          <a:p>
            <a:endParaRPr lang="nl-NL" dirty="0"/>
          </a:p>
          <a:p>
            <a:r>
              <a:rPr lang="nl-NL" dirty="0" smtClean="0"/>
              <a:t>Moedig en vasthoudend</a:t>
            </a:r>
          </a:p>
          <a:p>
            <a:r>
              <a:rPr lang="nl-NL" dirty="0" smtClean="0"/>
              <a:t>Veel energie en echte jagers</a:t>
            </a:r>
          </a:p>
          <a:p>
            <a:r>
              <a:rPr lang="nl-NL" dirty="0" smtClean="0"/>
              <a:t>Onafhankelijk en eigenwijs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325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Rasgroep</a:t>
            </a:r>
            <a:r>
              <a:rPr lang="nl-NL" dirty="0" smtClean="0"/>
              <a:t> 4: Dashonden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Gefokt om te jagen onder de grond.</a:t>
            </a:r>
          </a:p>
          <a:p>
            <a:r>
              <a:rPr lang="nl-NL" dirty="0" smtClean="0"/>
              <a:t>Kortharig, ruwharig en langharig.</a:t>
            </a:r>
          </a:p>
          <a:p>
            <a:r>
              <a:rPr lang="nl-NL" dirty="0" smtClean="0"/>
              <a:t>Drie formaten: standaard, dwerg en </a:t>
            </a:r>
            <a:r>
              <a:rPr lang="nl-NL" dirty="0" err="1" smtClean="0"/>
              <a:t>kaninchen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Moedig, blaffen graag en zijn zelfstandig.</a:t>
            </a:r>
          </a:p>
          <a:p>
            <a:endParaRPr lang="nl-NL" dirty="0"/>
          </a:p>
        </p:txBody>
      </p:sp>
      <p:pic>
        <p:nvPicPr>
          <p:cNvPr id="5" name="Afbeelding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5104" t="18923" r="69888" b="37551"/>
          <a:stretch/>
        </p:blipFill>
        <p:spPr>
          <a:xfrm>
            <a:off x="6270171" y="3807883"/>
            <a:ext cx="3657600" cy="246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2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263</TotalTime>
  <Words>178</Words>
  <Application>Microsoft Office PowerPoint</Application>
  <PresentationFormat>Breedbeeld</PresentationFormat>
  <Paragraphs>39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</vt:lpstr>
      <vt:lpstr>Voeren en verzorgen </vt:lpstr>
      <vt:lpstr>Rasgroepen</vt:lpstr>
      <vt:lpstr>PowerPoint-presentatie</vt:lpstr>
      <vt:lpstr>Rasgroep 2: Pinchers, Schnauzers, Mollossers en Sennehonden </vt:lpstr>
      <vt:lpstr>Rasgroep 3: Terriërs </vt:lpstr>
      <vt:lpstr>Rasgroep 4: Dashonden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Voeren en verzorgen</dc:title>
  <dc:creator>Wies Temming - Pondes</dc:creator>
  <cp:lastModifiedBy>Wies Temming - Pondes</cp:lastModifiedBy>
  <cp:revision>27</cp:revision>
  <dcterms:created xsi:type="dcterms:W3CDTF">2017-08-31T10:11:22Z</dcterms:created>
  <dcterms:modified xsi:type="dcterms:W3CDTF">2017-09-11T05:58:10Z</dcterms:modified>
</cp:coreProperties>
</file>